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0" r:id="rId4"/>
    <p:sldId id="261" r:id="rId5"/>
    <p:sldId id="262" r:id="rId6"/>
    <p:sldId id="263" r:id="rId7"/>
    <p:sldId id="264" r:id="rId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lization" id="{764EEDBA-7A89-4910-B339-E334E19F6B30}">
          <p14:sldIdLst>
            <p14:sldId id="256"/>
            <p14:sldId id="266"/>
          </p14:sldIdLst>
        </p14:section>
        <p14:section name="add tasks" id="{E32C997F-E169-41B8-B075-5046123C3555}">
          <p14:sldIdLst>
            <p14:sldId id="260"/>
            <p14:sldId id="261"/>
            <p14:sldId id="262"/>
          </p14:sldIdLst>
        </p14:section>
        <p14:section name="Untitled Section" id="{54AB45BA-107F-48F0-BC3B-3D344F52F82D}">
          <p14:sldIdLst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39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4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8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5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6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2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3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3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6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79EDA-AD3B-4144-9F81-33077DF134FA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C787-A5BE-4E4F-B848-ECF61760E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3F5E-7035-4AC9-9166-EC6C92A1F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79E92-4B9E-4F58-88E2-8EDB2D9EC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DB798-374C-4CCE-861E-38F30755F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t="22010" r="11718" b="28703"/>
          <a:stretch/>
        </p:blipFill>
        <p:spPr>
          <a:xfrm>
            <a:off x="190500" y="2349499"/>
            <a:ext cx="8689340" cy="2705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03047-4807-45FA-AEA2-7E1C6A0634FC}"/>
              </a:ext>
            </a:extLst>
          </p:cNvPr>
          <p:cNvSpPr txBox="1"/>
          <p:nvPr/>
        </p:nvSpPr>
        <p:spPr>
          <a:xfrm>
            <a:off x="3343910" y="3990552"/>
            <a:ext cx="3749040" cy="92333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Habits and Tasks tracker</a:t>
            </a:r>
            <a:br>
              <a:rPr lang="en-US" dirty="0"/>
            </a:br>
            <a:r>
              <a:rPr lang="en-US" dirty="0"/>
              <a:t>	- Log what you already achieved</a:t>
            </a:r>
            <a:br>
              <a:rPr lang="en-US" dirty="0"/>
            </a:br>
            <a:r>
              <a:rPr lang="en-US" dirty="0"/>
              <a:t>	- Plan the coming week</a:t>
            </a:r>
          </a:p>
        </p:txBody>
      </p:sp>
    </p:spTree>
    <p:extLst>
      <p:ext uri="{BB962C8B-B14F-4D97-AF65-F5344CB8AC3E}">
        <p14:creationId xmlns:p14="http://schemas.microsoft.com/office/powerpoint/2010/main" val="183487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5365-F3F8-4CD1-A6EF-B7037B67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7C3C-EA6F-496F-B509-4C3F7BB78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C4E01-0B82-4CA1-95B1-8D33CC95B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" t="22068" r="15456" b="28625"/>
          <a:stretch/>
        </p:blipFill>
        <p:spPr>
          <a:xfrm>
            <a:off x="190500" y="2352675"/>
            <a:ext cx="8313420" cy="2707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9F893-6DF4-4635-A7B2-2FB6EA3372EE}"/>
              </a:ext>
            </a:extLst>
          </p:cNvPr>
          <p:cNvSpPr txBox="1"/>
          <p:nvPr/>
        </p:nvSpPr>
        <p:spPr>
          <a:xfrm>
            <a:off x="3343910" y="3990552"/>
            <a:ext cx="2485390" cy="92333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Weekly tasks</a:t>
            </a:r>
          </a:p>
          <a:p>
            <a:r>
              <a:rPr lang="en-US" dirty="0"/>
              <a:t>	-Plan your week</a:t>
            </a:r>
          </a:p>
          <a:p>
            <a:r>
              <a:rPr lang="en-US" dirty="0"/>
              <a:t>	-Achieve your goals</a:t>
            </a:r>
          </a:p>
        </p:txBody>
      </p:sp>
    </p:spTree>
    <p:extLst>
      <p:ext uri="{BB962C8B-B14F-4D97-AF65-F5344CB8AC3E}">
        <p14:creationId xmlns:p14="http://schemas.microsoft.com/office/powerpoint/2010/main" val="48900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10D7-8797-4A2A-9DAB-DB7CD86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5E06C-7267-4920-9E8A-A1D36680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9C12E-F6D2-4216-8AEA-4CCEAF18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88" r="76705" b="16892"/>
          <a:stretch/>
        </p:blipFill>
        <p:spPr>
          <a:xfrm>
            <a:off x="0" y="2686049"/>
            <a:ext cx="2343150" cy="30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5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0AF0-1685-4782-8A10-ACEB7397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2B2D-71E0-42D6-8CFA-0F3AF0B01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68F31-89B2-45D2-ACF0-2C48B7CDF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1" r="76894" b="16835"/>
          <a:stretch/>
        </p:blipFill>
        <p:spPr>
          <a:xfrm>
            <a:off x="1" y="2667000"/>
            <a:ext cx="2324100" cy="30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9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4904-B878-475E-9B79-6F9825B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C5F7-9430-4EEC-99FF-A0D582E9B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1640-0ADC-4B1A-8CEA-BD77E54DF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12" r="76768" b="12295"/>
          <a:stretch/>
        </p:blipFill>
        <p:spPr>
          <a:xfrm>
            <a:off x="0" y="2755899"/>
            <a:ext cx="2336800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7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EDDC-0D52-4D53-8C9D-2785E509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7AFAE8F-664C-4FEE-A6A0-6B060A84F7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2481263"/>
            <a:ext cx="8674100" cy="4106862"/>
          </a:xfrm>
        </p:spPr>
      </p:pic>
    </p:spTree>
    <p:extLst>
      <p:ext uri="{BB962C8B-B14F-4D97-AF65-F5344CB8AC3E}">
        <p14:creationId xmlns:p14="http://schemas.microsoft.com/office/powerpoint/2010/main" val="25559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2563-2ADC-4AB4-AFA5-C8739E63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B0C8-0E92-4970-8997-642D451AA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9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1959</TotalTime>
  <Words>31</Words>
  <Application>Microsoft Office PowerPoint</Application>
  <PresentationFormat>Custom</PresentationFormat>
  <Paragraphs>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Kareem Nassrallah</dc:creator>
  <cp:lastModifiedBy>Kareem Nassrallah</cp:lastModifiedBy>
  <cp:revision>9</cp:revision>
  <dcterms:created xsi:type="dcterms:W3CDTF">2021-02-08T13:03:55Z</dcterms:created>
  <dcterms:modified xsi:type="dcterms:W3CDTF">2021-02-22T13:16:05Z</dcterms:modified>
</cp:coreProperties>
</file>